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</p:sldIdLst>
  <p:sldSz cx="27432000" cy="43891200"/>
  <p:notesSz cx="6858000" cy="9296400"/>
  <p:defaultTextStyle>
    <a:defPPr>
      <a:defRPr lang="en-US"/>
    </a:defPPr>
    <a:lvl1pPr marL="0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1pPr>
    <a:lvl2pPr marL="1711757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2pPr>
    <a:lvl3pPr marL="3423514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3pPr>
    <a:lvl4pPr marL="5135270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4pPr>
    <a:lvl5pPr marL="6847027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5pPr>
    <a:lvl6pPr marL="8558784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6pPr>
    <a:lvl7pPr marL="10270541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7pPr>
    <a:lvl8pPr marL="11982298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8pPr>
    <a:lvl9pPr marL="13694054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29"/>
    <a:srgbClr val="6BC547"/>
    <a:srgbClr val="FFFF66"/>
    <a:srgbClr val="3E3A00"/>
    <a:srgbClr val="464100"/>
    <a:srgbClr val="E4E1AE"/>
    <a:srgbClr val="003300"/>
    <a:srgbClr val="F9FBAB"/>
    <a:srgbClr val="EAF4E4"/>
    <a:srgbClr val="D6E9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25" autoAdjust="0"/>
    <p:restoredTop sz="94660"/>
  </p:normalViewPr>
  <p:slideViewPr>
    <p:cSldViewPr snapToGrid="0">
      <p:cViewPr varScale="1">
        <p:scale>
          <a:sx n="11" d="100"/>
          <a:sy n="11" d="100"/>
        </p:scale>
        <p:origin x="2088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ustomXml" Target="../customXml/item2.xml"/><Relationship Id="rId3" Type="http://schemas.openxmlformats.org/officeDocument/2006/relationships/presProps" Target="presProps.xml"/><Relationship Id="rId7" Type="http://schemas.openxmlformats.org/officeDocument/2006/relationships/customXml" Target="../customXml/item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Relationship Id="rId9" Type="http://schemas.openxmlformats.org/officeDocument/2006/relationships/customXml" Target="../customXml/item3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7400" y="7183123"/>
            <a:ext cx="23317200" cy="15280640"/>
          </a:xfrm>
        </p:spPr>
        <p:txBody>
          <a:bodyPr anchor="b"/>
          <a:lstStyle>
            <a:lvl1pPr algn="ctr">
              <a:defRPr sz="1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29000" y="23053043"/>
            <a:ext cx="20574000" cy="10596877"/>
          </a:xfrm>
        </p:spPr>
        <p:txBody>
          <a:bodyPr/>
          <a:lstStyle>
            <a:lvl1pPr marL="0" indent="0" algn="ctr">
              <a:buNone/>
              <a:defRPr sz="7200"/>
            </a:lvl1pPr>
            <a:lvl2pPr marL="1371600" indent="0" algn="ctr">
              <a:buNone/>
              <a:defRPr sz="6000"/>
            </a:lvl2pPr>
            <a:lvl3pPr marL="2743200" indent="0" algn="ctr">
              <a:buNone/>
              <a:defRPr sz="5400"/>
            </a:lvl3pPr>
            <a:lvl4pPr marL="4114800" indent="0" algn="ctr">
              <a:buNone/>
              <a:defRPr sz="4800"/>
            </a:lvl4pPr>
            <a:lvl5pPr marL="5486400" indent="0" algn="ctr">
              <a:buNone/>
              <a:defRPr sz="4800"/>
            </a:lvl5pPr>
            <a:lvl6pPr marL="6858000" indent="0" algn="ctr">
              <a:buNone/>
              <a:defRPr sz="4800"/>
            </a:lvl6pPr>
            <a:lvl7pPr marL="8229600" indent="0" algn="ctr">
              <a:buNone/>
              <a:defRPr sz="4800"/>
            </a:lvl7pPr>
            <a:lvl8pPr marL="9601200" indent="0" algn="ctr">
              <a:buNone/>
              <a:defRPr sz="4800"/>
            </a:lvl8pPr>
            <a:lvl9pPr marL="10972800" indent="0" algn="ctr">
              <a:buNone/>
              <a:defRPr sz="48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5/8/2017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9498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5/8/2017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5579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9631027" y="2336800"/>
            <a:ext cx="5915025" cy="3719576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885952" y="2336800"/>
            <a:ext cx="17402175" cy="3719576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5/8/2017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8945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5/8/2017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5977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1664" y="10942333"/>
            <a:ext cx="23660100" cy="18257517"/>
          </a:xfrm>
        </p:spPr>
        <p:txBody>
          <a:bodyPr anchor="b"/>
          <a:lstStyle>
            <a:lvl1pPr>
              <a:defRPr sz="1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71664" y="29372573"/>
            <a:ext cx="23660100" cy="9601197"/>
          </a:xfrm>
        </p:spPr>
        <p:txBody>
          <a:bodyPr/>
          <a:lstStyle>
            <a:lvl1pPr marL="0" indent="0">
              <a:buNone/>
              <a:defRPr sz="7200">
                <a:solidFill>
                  <a:schemeClr val="tx1"/>
                </a:solidFill>
              </a:defRPr>
            </a:lvl1pPr>
            <a:lvl2pPr marL="1371600" indent="0">
              <a:buNone/>
              <a:defRPr sz="6000">
                <a:solidFill>
                  <a:schemeClr val="tx1">
                    <a:tint val="75000"/>
                  </a:schemeClr>
                </a:solidFill>
              </a:defRPr>
            </a:lvl2pPr>
            <a:lvl3pPr marL="2743200" indent="0">
              <a:buNone/>
              <a:defRPr sz="5400">
                <a:solidFill>
                  <a:schemeClr val="tx1">
                    <a:tint val="75000"/>
                  </a:schemeClr>
                </a:solidFill>
              </a:defRPr>
            </a:lvl3pPr>
            <a:lvl4pPr marL="41148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4pPr>
            <a:lvl5pPr marL="54864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5pPr>
            <a:lvl6pPr marL="68580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marL="82296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marL="96012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marL="109728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5/8/2017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2616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85950" y="11684000"/>
            <a:ext cx="11658600" cy="278485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887450" y="11684000"/>
            <a:ext cx="11658600" cy="278485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5/8/2017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5603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2336810"/>
            <a:ext cx="23660100" cy="848360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9526" y="10759443"/>
            <a:ext cx="11605020" cy="5273037"/>
          </a:xfrm>
        </p:spPr>
        <p:txBody>
          <a:bodyPr anchor="b"/>
          <a:lstStyle>
            <a:lvl1pPr marL="0" indent="0">
              <a:buNone/>
              <a:defRPr sz="7200" b="1"/>
            </a:lvl1pPr>
            <a:lvl2pPr marL="1371600" indent="0">
              <a:buNone/>
              <a:defRPr sz="6000" b="1"/>
            </a:lvl2pPr>
            <a:lvl3pPr marL="2743200" indent="0">
              <a:buNone/>
              <a:defRPr sz="5400" b="1"/>
            </a:lvl3pPr>
            <a:lvl4pPr marL="4114800" indent="0">
              <a:buNone/>
              <a:defRPr sz="4800" b="1"/>
            </a:lvl4pPr>
            <a:lvl5pPr marL="5486400" indent="0">
              <a:buNone/>
              <a:defRPr sz="4800" b="1"/>
            </a:lvl5pPr>
            <a:lvl6pPr marL="6858000" indent="0">
              <a:buNone/>
              <a:defRPr sz="4800" b="1"/>
            </a:lvl6pPr>
            <a:lvl7pPr marL="8229600" indent="0">
              <a:buNone/>
              <a:defRPr sz="4800" b="1"/>
            </a:lvl7pPr>
            <a:lvl8pPr marL="9601200" indent="0">
              <a:buNone/>
              <a:defRPr sz="4800" b="1"/>
            </a:lvl8pPr>
            <a:lvl9pPr marL="10972800" indent="0">
              <a:buNone/>
              <a:defRPr sz="48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89526" y="16032480"/>
            <a:ext cx="11605020" cy="235813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887452" y="10759443"/>
            <a:ext cx="11662173" cy="5273037"/>
          </a:xfrm>
        </p:spPr>
        <p:txBody>
          <a:bodyPr anchor="b"/>
          <a:lstStyle>
            <a:lvl1pPr marL="0" indent="0">
              <a:buNone/>
              <a:defRPr sz="7200" b="1"/>
            </a:lvl1pPr>
            <a:lvl2pPr marL="1371600" indent="0">
              <a:buNone/>
              <a:defRPr sz="6000" b="1"/>
            </a:lvl2pPr>
            <a:lvl3pPr marL="2743200" indent="0">
              <a:buNone/>
              <a:defRPr sz="5400" b="1"/>
            </a:lvl3pPr>
            <a:lvl4pPr marL="4114800" indent="0">
              <a:buNone/>
              <a:defRPr sz="4800" b="1"/>
            </a:lvl4pPr>
            <a:lvl5pPr marL="5486400" indent="0">
              <a:buNone/>
              <a:defRPr sz="4800" b="1"/>
            </a:lvl5pPr>
            <a:lvl6pPr marL="6858000" indent="0">
              <a:buNone/>
              <a:defRPr sz="4800" b="1"/>
            </a:lvl6pPr>
            <a:lvl7pPr marL="8229600" indent="0">
              <a:buNone/>
              <a:defRPr sz="4800" b="1"/>
            </a:lvl7pPr>
            <a:lvl8pPr marL="9601200" indent="0">
              <a:buNone/>
              <a:defRPr sz="4800" b="1"/>
            </a:lvl8pPr>
            <a:lvl9pPr marL="10972800" indent="0">
              <a:buNone/>
              <a:defRPr sz="48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887452" y="16032480"/>
            <a:ext cx="11662173" cy="235813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5/8/2017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6539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5/8/2017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8947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5/8/2017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346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2926080"/>
            <a:ext cx="8847534" cy="10241280"/>
          </a:xfrm>
        </p:spPr>
        <p:txBody>
          <a:bodyPr anchor="b"/>
          <a:lstStyle>
            <a:lvl1pPr>
              <a:defRPr sz="9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62173" y="6319530"/>
            <a:ext cx="13887450" cy="31191200"/>
          </a:xfrm>
        </p:spPr>
        <p:txBody>
          <a:bodyPr/>
          <a:lstStyle>
            <a:lvl1pPr>
              <a:defRPr sz="9600"/>
            </a:lvl1pPr>
            <a:lvl2pPr>
              <a:defRPr sz="8400"/>
            </a:lvl2pPr>
            <a:lvl3pPr>
              <a:defRPr sz="7200"/>
            </a:lvl3pPr>
            <a:lvl4pPr>
              <a:defRPr sz="6000"/>
            </a:lvl4pPr>
            <a:lvl5pPr>
              <a:defRPr sz="6000"/>
            </a:lvl5pPr>
            <a:lvl6pPr>
              <a:defRPr sz="6000"/>
            </a:lvl6pPr>
            <a:lvl7pPr>
              <a:defRPr sz="6000"/>
            </a:lvl7pPr>
            <a:lvl8pPr>
              <a:defRPr sz="6000"/>
            </a:lvl8pPr>
            <a:lvl9pPr>
              <a:defRPr sz="6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23" y="13167360"/>
            <a:ext cx="8847534" cy="24394163"/>
          </a:xfrm>
        </p:spPr>
        <p:txBody>
          <a:bodyPr/>
          <a:lstStyle>
            <a:lvl1pPr marL="0" indent="0">
              <a:buNone/>
              <a:defRPr sz="4800"/>
            </a:lvl1pPr>
            <a:lvl2pPr marL="1371600" indent="0">
              <a:buNone/>
              <a:defRPr sz="4200"/>
            </a:lvl2pPr>
            <a:lvl3pPr marL="2743200" indent="0">
              <a:buNone/>
              <a:defRPr sz="3600"/>
            </a:lvl3pPr>
            <a:lvl4pPr marL="4114800" indent="0">
              <a:buNone/>
              <a:defRPr sz="3000"/>
            </a:lvl4pPr>
            <a:lvl5pPr marL="5486400" indent="0">
              <a:buNone/>
              <a:defRPr sz="3000"/>
            </a:lvl5pPr>
            <a:lvl6pPr marL="6858000" indent="0">
              <a:buNone/>
              <a:defRPr sz="3000"/>
            </a:lvl6pPr>
            <a:lvl7pPr marL="8229600" indent="0">
              <a:buNone/>
              <a:defRPr sz="3000"/>
            </a:lvl7pPr>
            <a:lvl8pPr marL="9601200" indent="0">
              <a:buNone/>
              <a:defRPr sz="3000"/>
            </a:lvl8pPr>
            <a:lvl9pPr marL="10972800" indent="0">
              <a:buNone/>
              <a:defRPr sz="3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5/8/2017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036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2926080"/>
            <a:ext cx="8847534" cy="10241280"/>
          </a:xfrm>
        </p:spPr>
        <p:txBody>
          <a:bodyPr anchor="b"/>
          <a:lstStyle>
            <a:lvl1pPr>
              <a:defRPr sz="9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62173" y="6319530"/>
            <a:ext cx="13887450" cy="31191200"/>
          </a:xfrm>
        </p:spPr>
        <p:txBody>
          <a:bodyPr anchor="t"/>
          <a:lstStyle>
            <a:lvl1pPr marL="0" indent="0">
              <a:buNone/>
              <a:defRPr sz="9600"/>
            </a:lvl1pPr>
            <a:lvl2pPr marL="1371600" indent="0">
              <a:buNone/>
              <a:defRPr sz="8400"/>
            </a:lvl2pPr>
            <a:lvl3pPr marL="2743200" indent="0">
              <a:buNone/>
              <a:defRPr sz="7200"/>
            </a:lvl3pPr>
            <a:lvl4pPr marL="4114800" indent="0">
              <a:buNone/>
              <a:defRPr sz="6000"/>
            </a:lvl4pPr>
            <a:lvl5pPr marL="5486400" indent="0">
              <a:buNone/>
              <a:defRPr sz="6000"/>
            </a:lvl5pPr>
            <a:lvl6pPr marL="6858000" indent="0">
              <a:buNone/>
              <a:defRPr sz="6000"/>
            </a:lvl6pPr>
            <a:lvl7pPr marL="8229600" indent="0">
              <a:buNone/>
              <a:defRPr sz="6000"/>
            </a:lvl7pPr>
            <a:lvl8pPr marL="9601200" indent="0">
              <a:buNone/>
              <a:defRPr sz="6000"/>
            </a:lvl8pPr>
            <a:lvl9pPr marL="10972800" indent="0">
              <a:buNone/>
              <a:defRPr sz="6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23" y="13167360"/>
            <a:ext cx="8847534" cy="24394163"/>
          </a:xfrm>
        </p:spPr>
        <p:txBody>
          <a:bodyPr/>
          <a:lstStyle>
            <a:lvl1pPr marL="0" indent="0">
              <a:buNone/>
              <a:defRPr sz="4800"/>
            </a:lvl1pPr>
            <a:lvl2pPr marL="1371600" indent="0">
              <a:buNone/>
              <a:defRPr sz="4200"/>
            </a:lvl2pPr>
            <a:lvl3pPr marL="2743200" indent="0">
              <a:buNone/>
              <a:defRPr sz="3600"/>
            </a:lvl3pPr>
            <a:lvl4pPr marL="4114800" indent="0">
              <a:buNone/>
              <a:defRPr sz="3000"/>
            </a:lvl4pPr>
            <a:lvl5pPr marL="5486400" indent="0">
              <a:buNone/>
              <a:defRPr sz="3000"/>
            </a:lvl5pPr>
            <a:lvl6pPr marL="6858000" indent="0">
              <a:buNone/>
              <a:defRPr sz="3000"/>
            </a:lvl6pPr>
            <a:lvl7pPr marL="8229600" indent="0">
              <a:buNone/>
              <a:defRPr sz="3000"/>
            </a:lvl7pPr>
            <a:lvl8pPr marL="9601200" indent="0">
              <a:buNone/>
              <a:defRPr sz="3000"/>
            </a:lvl8pPr>
            <a:lvl9pPr marL="10972800" indent="0">
              <a:buNone/>
              <a:defRPr sz="3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5/8/2017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7658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85950" y="2336810"/>
            <a:ext cx="23660100" cy="84836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5950" y="11684000"/>
            <a:ext cx="23660100" cy="27848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5950" y="40680650"/>
            <a:ext cx="617220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0A2AC6-A4D1-44C7-8CBA-928D2EE56CEC}" type="datetimeFigureOut">
              <a:rPr lang="en-US" smtClean="0"/>
              <a:t>5/8/2017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086850" y="40680650"/>
            <a:ext cx="925830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9373850" y="40680650"/>
            <a:ext cx="617220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072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743200" rtl="0" eaLnBrk="1" latinLnBrk="0" hangingPunct="1">
        <a:lnSpc>
          <a:spcPct val="90000"/>
        </a:lnSpc>
        <a:spcBef>
          <a:spcPct val="0"/>
        </a:spcBef>
        <a:buNone/>
        <a:defRPr sz="1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85800" indent="-685800" algn="l" defTabSz="2743200" rtl="0" eaLnBrk="1" latinLnBrk="0" hangingPunct="1">
        <a:lnSpc>
          <a:spcPct val="90000"/>
        </a:lnSpc>
        <a:spcBef>
          <a:spcPts val="30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1pPr>
      <a:lvl2pPr marL="20574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2pPr>
      <a:lvl3pPr marL="34290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6000" kern="1200">
          <a:solidFill>
            <a:schemeClr val="tx1"/>
          </a:solidFill>
          <a:latin typeface="+mn-lt"/>
          <a:ea typeface="+mn-ea"/>
          <a:cs typeface="+mn-cs"/>
        </a:defRPr>
      </a:lvl3pPr>
      <a:lvl4pPr marL="48006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4pPr>
      <a:lvl5pPr marL="61722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5pPr>
      <a:lvl6pPr marL="75438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6pPr>
      <a:lvl7pPr marL="89154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7pPr>
      <a:lvl8pPr marL="102870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8pPr>
      <a:lvl9pPr marL="116586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3pPr>
      <a:lvl4pPr marL="41148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5pPr>
      <a:lvl6pPr marL="68580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6pPr>
      <a:lvl7pPr marL="82296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7pPr>
      <a:lvl8pPr marL="96012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8pPr>
      <a:lvl9pPr marL="109728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Relationship Id="rId9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6282"/>
          <a:stretch/>
        </p:blipFill>
        <p:spPr>
          <a:xfrm rot="16200000">
            <a:off x="-8217518" y="8278478"/>
            <a:ext cx="43988956" cy="27432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43840" y="-304800"/>
            <a:ext cx="20393724" cy="5863144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>
                <a:rot lat="0" lon="21599974" rev="0"/>
              </a:camera>
              <a:lightRig rig="threePt" dir="t"/>
            </a:scene3d>
          </a:bodyPr>
          <a:lstStyle/>
          <a:p>
            <a:r>
              <a:rPr lang="en-US" sz="37500" spc="3000" dirty="0" smtClean="0">
                <a:ln w="254000">
                  <a:solidFill>
                    <a:srgbClr val="003300"/>
                  </a:solidFill>
                </a:ln>
                <a:solidFill>
                  <a:srgbClr val="6BC547"/>
                </a:solidFill>
                <a:latin typeface="Magneto" panose="04030805050802020D02" pitchFamily="82" charset="0"/>
              </a:rPr>
              <a:t>Women</a:t>
            </a:r>
            <a:endParaRPr lang="en-US" sz="37500" spc="3000" dirty="0">
              <a:ln w="254000">
                <a:solidFill>
                  <a:srgbClr val="003300"/>
                </a:solidFill>
              </a:ln>
              <a:solidFill>
                <a:srgbClr val="6BC547"/>
              </a:solidFill>
              <a:latin typeface="Magneto" panose="04030805050802020D02" pitchFamily="82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2672687" y="9402226"/>
            <a:ext cx="5186035" cy="34532851"/>
          </a:xfrm>
          <a:prstGeom prst="rect">
            <a:avLst/>
          </a:prstGeom>
          <a:noFill/>
        </p:spPr>
        <p:txBody>
          <a:bodyPr vert="vert" wrap="none" rtlCol="0">
            <a:spAutoFit/>
          </a:bodyPr>
          <a:lstStyle/>
          <a:p>
            <a:r>
              <a:rPr lang="en-US" sz="32500" spc="1000" dirty="0" smtClean="0">
                <a:ln w="254000">
                  <a:solidFill>
                    <a:srgbClr val="003300"/>
                  </a:solidFill>
                </a:ln>
                <a:solidFill>
                  <a:srgbClr val="6BC547"/>
                </a:solidFill>
                <a:latin typeface="Magneto" panose="04030805050802020D02" pitchFamily="82" charset="0"/>
              </a:rPr>
              <a:t>In Technology</a:t>
            </a:r>
            <a:endParaRPr lang="en-US" sz="32500" spc="1000" dirty="0">
              <a:ln w="254000">
                <a:solidFill>
                  <a:srgbClr val="003300"/>
                </a:solidFill>
              </a:ln>
              <a:solidFill>
                <a:srgbClr val="6BC547"/>
              </a:solidFill>
              <a:latin typeface="Magneto" panose="04030805050802020D02" pitchFamily="82" charset="0"/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15128787" y="32390205"/>
            <a:ext cx="7242629" cy="8826375"/>
            <a:chOff x="3469243" y="18056985"/>
            <a:chExt cx="9819340" cy="10731867"/>
          </a:xfrm>
        </p:grpSpPr>
        <p:sp>
          <p:nvSpPr>
            <p:cNvPr id="24" name="Rounded Rectangle 23"/>
            <p:cNvSpPr/>
            <p:nvPr/>
          </p:nvSpPr>
          <p:spPr>
            <a:xfrm>
              <a:off x="3469243" y="18056985"/>
              <a:ext cx="9819340" cy="10731867"/>
            </a:xfrm>
            <a:prstGeom prst="roundRect">
              <a:avLst>
                <a:gd name="adj" fmla="val 10142"/>
              </a:avLst>
            </a:prstGeom>
            <a:solidFill>
              <a:srgbClr val="6BC547"/>
            </a:solidFill>
            <a:ln w="254000">
              <a:solidFill>
                <a:srgbClr val="003300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5" name="Picture 24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120000"/>
                      </a14:imgEffect>
                      <a14:imgEffect>
                        <a14:brightnessContrast bright="20000" contrast="-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10" r="2544"/>
            <a:stretch/>
          </p:blipFill>
          <p:spPr>
            <a:xfrm>
              <a:off x="3868658" y="18543980"/>
              <a:ext cx="9013065" cy="9776944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/>
          </p:spPr>
        </p:pic>
      </p:grpSp>
      <p:cxnSp>
        <p:nvCxnSpPr>
          <p:cNvPr id="30" name="Straight Connector 29"/>
          <p:cNvCxnSpPr/>
          <p:nvPr/>
        </p:nvCxnSpPr>
        <p:spPr>
          <a:xfrm flipH="1">
            <a:off x="1394460" y="4948744"/>
            <a:ext cx="15849600" cy="0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H="1" flipV="1">
            <a:off x="1611994" y="16744504"/>
            <a:ext cx="1003858" cy="19496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1584960" y="5230797"/>
            <a:ext cx="0" cy="16604009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ounded Rectangle 38"/>
          <p:cNvSpPr/>
          <p:nvPr/>
        </p:nvSpPr>
        <p:spPr>
          <a:xfrm>
            <a:off x="-17877750" y="10537354"/>
            <a:ext cx="5455920" cy="7542237"/>
          </a:xfrm>
          <a:prstGeom prst="roundRect">
            <a:avLst/>
          </a:prstGeom>
          <a:solidFill>
            <a:srgbClr val="ACD292"/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1171171" y="4553485"/>
            <a:ext cx="914400" cy="914400"/>
          </a:xfrm>
          <a:prstGeom prst="ellipse">
            <a:avLst/>
          </a:prstGeom>
          <a:solidFill>
            <a:srgbClr val="6BC547"/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21457920" y="382563"/>
            <a:ext cx="5455920" cy="7542237"/>
          </a:xfrm>
          <a:prstGeom prst="roundRect">
            <a:avLst/>
          </a:prstGeom>
          <a:solidFill>
            <a:srgbClr val="6BC547"/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100000" l="0" r="86640"/>
                    </a14:imgEffect>
                    <a14:imgEffect>
                      <a14:saturation sat="6600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3348"/>
          <a:stretch/>
        </p:blipFill>
        <p:spPr>
          <a:xfrm>
            <a:off x="21614508" y="644081"/>
            <a:ext cx="5882775" cy="7166419"/>
          </a:xfrm>
          <a:prstGeom prst="rect">
            <a:avLst/>
          </a:prstGeom>
        </p:spPr>
      </p:pic>
      <p:sp>
        <p:nvSpPr>
          <p:cNvPr id="42" name="Oval 41"/>
          <p:cNvSpPr/>
          <p:nvPr/>
        </p:nvSpPr>
        <p:spPr>
          <a:xfrm>
            <a:off x="1180076" y="16287304"/>
            <a:ext cx="914400" cy="914400"/>
          </a:xfrm>
          <a:prstGeom prst="ellipse">
            <a:avLst/>
          </a:prstGeom>
          <a:solidFill>
            <a:srgbClr val="6BC547"/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3" name="Straight Connector 42"/>
          <p:cNvCxnSpPr/>
          <p:nvPr/>
        </p:nvCxnSpPr>
        <p:spPr>
          <a:xfrm flipV="1">
            <a:off x="2671630" y="25524975"/>
            <a:ext cx="0" cy="4668614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/>
          <p:cNvGrpSpPr/>
          <p:nvPr/>
        </p:nvGrpSpPr>
        <p:grpSpPr>
          <a:xfrm>
            <a:off x="688775" y="20812216"/>
            <a:ext cx="7947225" cy="7692600"/>
            <a:chOff x="2318153" y="18056985"/>
            <a:chExt cx="12312247" cy="10731867"/>
          </a:xfrm>
        </p:grpSpPr>
        <p:sp>
          <p:nvSpPr>
            <p:cNvPr id="21" name="Rounded Rectangle 20"/>
            <p:cNvSpPr/>
            <p:nvPr/>
          </p:nvSpPr>
          <p:spPr>
            <a:xfrm>
              <a:off x="2318153" y="18056985"/>
              <a:ext cx="12312247" cy="10731867"/>
            </a:xfrm>
            <a:prstGeom prst="roundRect">
              <a:avLst>
                <a:gd name="adj" fmla="val 10734"/>
              </a:avLst>
            </a:prstGeom>
            <a:solidFill>
              <a:srgbClr val="6BC547"/>
            </a:solidFill>
            <a:ln w="254000">
              <a:solidFill>
                <a:srgbClr val="003300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53037" y="18408421"/>
              <a:ext cx="11459992" cy="10097117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/>
          </p:spPr>
        </p:pic>
      </p:grpSp>
      <p:cxnSp>
        <p:nvCxnSpPr>
          <p:cNvPr id="47" name="Straight Connector 46"/>
          <p:cNvCxnSpPr/>
          <p:nvPr/>
        </p:nvCxnSpPr>
        <p:spPr>
          <a:xfrm flipH="1">
            <a:off x="-17780621" y="27290036"/>
            <a:ext cx="14408727" cy="0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 flipV="1">
            <a:off x="19085965" y="30250840"/>
            <a:ext cx="0" cy="2177943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 flipH="1">
            <a:off x="2950309" y="29894857"/>
            <a:ext cx="15849600" cy="0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Oval 45"/>
          <p:cNvSpPr/>
          <p:nvPr/>
        </p:nvSpPr>
        <p:spPr>
          <a:xfrm>
            <a:off x="2207706" y="29247157"/>
            <a:ext cx="914400" cy="914400"/>
          </a:xfrm>
          <a:prstGeom prst="ellipse">
            <a:avLst/>
          </a:prstGeom>
          <a:solidFill>
            <a:srgbClr val="6BC547"/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18624123" y="29587594"/>
            <a:ext cx="914400" cy="914400"/>
          </a:xfrm>
          <a:prstGeom prst="ellipse">
            <a:avLst/>
          </a:prstGeom>
          <a:solidFill>
            <a:srgbClr val="6BC547"/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ounded Rectangle 51"/>
          <p:cNvSpPr/>
          <p:nvPr/>
        </p:nvSpPr>
        <p:spPr>
          <a:xfrm>
            <a:off x="2539299" y="14986263"/>
            <a:ext cx="18182337" cy="5376218"/>
          </a:xfrm>
          <a:prstGeom prst="roundRect">
            <a:avLst/>
          </a:prstGeom>
          <a:solidFill>
            <a:srgbClr val="ACD292">
              <a:alpha val="70000"/>
            </a:srgbClr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t"/>
          <a:lstStyle/>
          <a:p>
            <a:pPr marL="685800" indent="-685800">
              <a:buFont typeface="Wingdings" panose="05000000000000000000" pitchFamily="2" charset="2"/>
              <a:buChar char=""/>
            </a:pPr>
            <a:r>
              <a:rPr lang="en-US" sz="5000" b="1" dirty="0" smtClean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1960-1993 Student, Professor, and Assoc. Provost at MIT</a:t>
            </a:r>
          </a:p>
          <a:p>
            <a:pPr marL="685800" indent="-685800">
              <a:buFont typeface="Wingdings" panose="05000000000000000000" pitchFamily="2" charset="2"/>
              <a:buChar char=""/>
            </a:pPr>
            <a:r>
              <a:rPr lang="en-US" sz="5000" b="1" dirty="0" smtClean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1993 Became the first female Secretary of the Air Force</a:t>
            </a:r>
          </a:p>
          <a:p>
            <a:pPr marL="685800" indent="-685800">
              <a:buFont typeface="Wingdings" panose="05000000000000000000" pitchFamily="2" charset="2"/>
              <a:buChar char=""/>
            </a:pPr>
            <a:r>
              <a:rPr lang="en-US" sz="5000" b="1" dirty="0" smtClean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2003 Served on Columbia Space Shuttle disaster board of investigation</a:t>
            </a:r>
            <a:endParaRPr lang="en-US" sz="5000" b="1" dirty="0">
              <a:ln w="38100">
                <a:solidFill>
                  <a:srgbClr val="3E3A00"/>
                </a:solidFill>
              </a:ln>
              <a:solidFill>
                <a:srgbClr val="FFFF29"/>
              </a:solidFill>
              <a:latin typeface="OCR A Extended" panose="02010509020102010303" pitchFamily="50" charset="0"/>
            </a:endParaRPr>
          </a:p>
        </p:txBody>
      </p:sp>
      <p:cxnSp>
        <p:nvCxnSpPr>
          <p:cNvPr id="53" name="Straight Connector 52"/>
          <p:cNvCxnSpPr/>
          <p:nvPr/>
        </p:nvCxnSpPr>
        <p:spPr>
          <a:xfrm flipV="1">
            <a:off x="-13367113" y="20537591"/>
            <a:ext cx="0" cy="3188726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Oval 53"/>
          <p:cNvSpPr/>
          <p:nvPr/>
        </p:nvSpPr>
        <p:spPr>
          <a:xfrm>
            <a:off x="-6497381" y="21906892"/>
            <a:ext cx="914400" cy="914400"/>
          </a:xfrm>
          <a:prstGeom prst="ellipse">
            <a:avLst/>
          </a:prstGeom>
          <a:solidFill>
            <a:srgbClr val="ACD292"/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5" name="Straight Connector 54"/>
          <p:cNvCxnSpPr/>
          <p:nvPr/>
        </p:nvCxnSpPr>
        <p:spPr>
          <a:xfrm flipV="1">
            <a:off x="13625756" y="4902784"/>
            <a:ext cx="0" cy="1799953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Oval 55"/>
          <p:cNvSpPr/>
          <p:nvPr/>
        </p:nvSpPr>
        <p:spPr>
          <a:xfrm>
            <a:off x="13168556" y="4624972"/>
            <a:ext cx="914400" cy="914400"/>
          </a:xfrm>
          <a:prstGeom prst="ellipse">
            <a:avLst/>
          </a:prstGeom>
          <a:solidFill>
            <a:srgbClr val="6BC547"/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7" name="Straight Connector 56"/>
          <p:cNvCxnSpPr/>
          <p:nvPr/>
        </p:nvCxnSpPr>
        <p:spPr>
          <a:xfrm flipH="1">
            <a:off x="12494087" y="6704834"/>
            <a:ext cx="999150" cy="0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Oval 57"/>
          <p:cNvSpPr/>
          <p:nvPr/>
        </p:nvSpPr>
        <p:spPr>
          <a:xfrm>
            <a:off x="13166007" y="6212549"/>
            <a:ext cx="914400" cy="914400"/>
          </a:xfrm>
          <a:prstGeom prst="ellipse">
            <a:avLst/>
          </a:prstGeom>
          <a:solidFill>
            <a:srgbClr val="6BC547"/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ounded Rectangle 59"/>
          <p:cNvSpPr/>
          <p:nvPr/>
        </p:nvSpPr>
        <p:spPr>
          <a:xfrm>
            <a:off x="21439729" y="382585"/>
            <a:ext cx="5455920" cy="7542237"/>
          </a:xfrm>
          <a:prstGeom prst="roundRect">
            <a:avLst/>
          </a:prstGeom>
          <a:noFill/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" name="Picture 60"/>
          <p:cNvPicPr>
            <a:picLocks noChangeAspect="1"/>
          </p:cNvPicPr>
          <p:nvPr/>
        </p:nvPicPr>
        <p:blipFill rotWithShape="1"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100000" l="0" r="86640"/>
                    </a14:imgEffect>
                    <a14:imgEffect>
                      <a14:saturation sat="6600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7934" t="8616" r="13347" b="24705"/>
          <a:stretch/>
        </p:blipFill>
        <p:spPr>
          <a:xfrm>
            <a:off x="24884959" y="1259660"/>
            <a:ext cx="2628553" cy="4778477"/>
          </a:xfrm>
          <a:prstGeom prst="rect">
            <a:avLst/>
          </a:prstGeom>
        </p:spPr>
      </p:pic>
      <p:cxnSp>
        <p:nvCxnSpPr>
          <p:cNvPr id="64" name="Straight Connector 63"/>
          <p:cNvCxnSpPr/>
          <p:nvPr/>
        </p:nvCxnSpPr>
        <p:spPr>
          <a:xfrm flipV="1">
            <a:off x="20073252" y="7642037"/>
            <a:ext cx="1724272" cy="1180260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Oval 62"/>
          <p:cNvSpPr/>
          <p:nvPr/>
        </p:nvSpPr>
        <p:spPr>
          <a:xfrm>
            <a:off x="20459586" y="7831721"/>
            <a:ext cx="914400" cy="914400"/>
          </a:xfrm>
          <a:prstGeom prst="ellipse">
            <a:avLst/>
          </a:prstGeom>
          <a:solidFill>
            <a:srgbClr val="6BC547"/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0" name="Straight Connector 69"/>
          <p:cNvCxnSpPr/>
          <p:nvPr/>
        </p:nvCxnSpPr>
        <p:spPr>
          <a:xfrm flipV="1">
            <a:off x="17126902" y="5082045"/>
            <a:ext cx="0" cy="2395737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Oval 70"/>
          <p:cNvSpPr/>
          <p:nvPr/>
        </p:nvSpPr>
        <p:spPr>
          <a:xfrm>
            <a:off x="16730662" y="4553485"/>
            <a:ext cx="914400" cy="914400"/>
          </a:xfrm>
          <a:prstGeom prst="ellipse">
            <a:avLst/>
          </a:prstGeom>
          <a:solidFill>
            <a:srgbClr val="6BC547"/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8" name="Group 67"/>
          <p:cNvGrpSpPr/>
          <p:nvPr/>
        </p:nvGrpSpPr>
        <p:grpSpPr>
          <a:xfrm>
            <a:off x="14128519" y="6888234"/>
            <a:ext cx="5886184" cy="7542237"/>
            <a:chOff x="14816459" y="8290206"/>
            <a:chExt cx="5886184" cy="7542237"/>
          </a:xfrm>
        </p:grpSpPr>
        <p:sp>
          <p:nvSpPr>
            <p:cNvPr id="12" name="Rounded Rectangle 11"/>
            <p:cNvSpPr/>
            <p:nvPr/>
          </p:nvSpPr>
          <p:spPr>
            <a:xfrm>
              <a:off x="14816459" y="8290206"/>
              <a:ext cx="5886184" cy="7542237"/>
            </a:xfrm>
            <a:prstGeom prst="roundRect">
              <a:avLst/>
            </a:prstGeom>
            <a:solidFill>
              <a:srgbClr val="6BC547"/>
            </a:solidFill>
            <a:ln w="254000">
              <a:solidFill>
                <a:srgbClr val="003300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92" t="12176" r="9726" b="13546"/>
            <a:stretch/>
          </p:blipFill>
          <p:spPr>
            <a:xfrm flipH="1">
              <a:off x="15105314" y="8615190"/>
              <a:ext cx="5306670" cy="6985382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/>
            <a:scene3d>
              <a:camera prst="orthographicFront"/>
              <a:lightRig rig="contrasting" dir="t">
                <a:rot lat="0" lon="0" rev="4200000"/>
              </a:lightRig>
            </a:scene3d>
            <a:sp3d prstMaterial="plastic">
              <a:contourClr>
                <a:srgbClr val="969696"/>
              </a:contourClr>
            </a:sp3d>
          </p:spPr>
        </p:pic>
      </p:grpSp>
      <p:cxnSp>
        <p:nvCxnSpPr>
          <p:cNvPr id="73" name="Straight Connector 72"/>
          <p:cNvCxnSpPr/>
          <p:nvPr/>
        </p:nvCxnSpPr>
        <p:spPr>
          <a:xfrm flipH="1" flipV="1">
            <a:off x="20700302" y="18846893"/>
            <a:ext cx="829635" cy="19496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Rounded Rectangle 73"/>
          <p:cNvSpPr/>
          <p:nvPr/>
        </p:nvSpPr>
        <p:spPr>
          <a:xfrm>
            <a:off x="9080824" y="20828288"/>
            <a:ext cx="14083976" cy="8369460"/>
          </a:xfrm>
          <a:prstGeom prst="roundRect">
            <a:avLst/>
          </a:prstGeom>
          <a:solidFill>
            <a:srgbClr val="ACD292">
              <a:alpha val="70000"/>
            </a:srgbClr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5000" b="1" dirty="0" smtClean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In 1956, she was one of only 23 women in her freshman class at MIT.  After graduating with her Bachelor’s, Master’s, and Ph.D., she became a professor and eventually led the institute as its Associate Provost. </a:t>
            </a:r>
            <a:r>
              <a:rPr lang="en-US" sz="5000" b="1" spc="-100" dirty="0" smtClean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Dr</a:t>
            </a:r>
            <a:r>
              <a:rPr lang="en-US" sz="5000" b="1" spc="-100" dirty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. </a:t>
            </a:r>
            <a:r>
              <a:rPr lang="en-US" sz="5000" b="1" spc="-100" dirty="0" err="1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Widnall</a:t>
            </a:r>
            <a:r>
              <a:rPr lang="en-US" sz="5000" b="1" spc="-100" dirty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 has been described as a “</a:t>
            </a:r>
            <a:r>
              <a:rPr lang="en-US" sz="5200" b="1" cap="small" spc="-100" dirty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Rock Star</a:t>
            </a:r>
            <a:r>
              <a:rPr lang="en-US" sz="5000" b="1" spc="-100" dirty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,” </a:t>
            </a:r>
            <a:r>
              <a:rPr lang="en-US" sz="5000" b="1" spc="-100" dirty="0" smtClean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a </a:t>
            </a:r>
            <a:r>
              <a:rPr lang="en-US" sz="5000" b="1" spc="-100" dirty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“</a:t>
            </a:r>
            <a:r>
              <a:rPr lang="en-US" sz="5200" b="1" cap="small" spc="-100" dirty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Trailblazer</a:t>
            </a:r>
            <a:r>
              <a:rPr lang="en-US" sz="5000" b="1" spc="-100" dirty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,” </a:t>
            </a:r>
            <a:r>
              <a:rPr lang="en-US" sz="5000" b="1" spc="-100" dirty="0" smtClean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and </a:t>
            </a:r>
            <a:r>
              <a:rPr lang="en-US" sz="5000" b="1" spc="-100" dirty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an “</a:t>
            </a:r>
            <a:r>
              <a:rPr lang="en-US" sz="5200" b="1" cap="small" spc="-100" dirty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Inspiration</a:t>
            </a:r>
            <a:r>
              <a:rPr lang="en-US" sz="5000" b="1" spc="-100" dirty="0" smtClean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.”</a:t>
            </a:r>
            <a:endParaRPr lang="en-US" sz="5000" b="1" spc="-100" dirty="0">
              <a:ln w="38100">
                <a:solidFill>
                  <a:srgbClr val="3E3A00"/>
                </a:solidFill>
              </a:ln>
              <a:solidFill>
                <a:srgbClr val="FFFF29"/>
              </a:solidFill>
              <a:latin typeface="OCR A Extended" panose="02010509020102010303" pitchFamily="50" charset="0"/>
            </a:endParaRPr>
          </a:p>
        </p:txBody>
      </p:sp>
      <p:cxnSp>
        <p:nvCxnSpPr>
          <p:cNvPr id="75" name="Straight Connector 74"/>
          <p:cNvCxnSpPr/>
          <p:nvPr/>
        </p:nvCxnSpPr>
        <p:spPr>
          <a:xfrm flipV="1">
            <a:off x="21636981" y="19343662"/>
            <a:ext cx="0" cy="1487565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Oval 75"/>
          <p:cNvSpPr/>
          <p:nvPr/>
        </p:nvSpPr>
        <p:spPr>
          <a:xfrm>
            <a:off x="21156921" y="18338156"/>
            <a:ext cx="914400" cy="914400"/>
          </a:xfrm>
          <a:prstGeom prst="ellipse">
            <a:avLst/>
          </a:prstGeom>
          <a:solidFill>
            <a:srgbClr val="6BC547"/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ounded Rectangle 77"/>
          <p:cNvSpPr/>
          <p:nvPr/>
        </p:nvSpPr>
        <p:spPr>
          <a:xfrm>
            <a:off x="541290" y="30491875"/>
            <a:ext cx="13986131" cy="10777654"/>
          </a:xfrm>
          <a:prstGeom prst="roundRect">
            <a:avLst/>
          </a:prstGeom>
          <a:solidFill>
            <a:srgbClr val="ACD292">
              <a:alpha val="70000"/>
            </a:srgbClr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5000" b="1" spc="-100" dirty="0">
              <a:ln w="38100">
                <a:solidFill>
                  <a:srgbClr val="3E3A00"/>
                </a:solidFill>
              </a:ln>
              <a:solidFill>
                <a:srgbClr val="FFFF29"/>
              </a:solidFill>
              <a:latin typeface="OCR A Extended" panose="02010509020102010303" pitchFamily="50" charset="0"/>
            </a:endParaRPr>
          </a:p>
        </p:txBody>
      </p:sp>
      <p:sp>
        <p:nvSpPr>
          <p:cNvPr id="80" name="Rounded Rectangle 79"/>
          <p:cNvSpPr/>
          <p:nvPr/>
        </p:nvSpPr>
        <p:spPr>
          <a:xfrm>
            <a:off x="2518732" y="5812890"/>
            <a:ext cx="9988005" cy="8417459"/>
          </a:xfrm>
          <a:prstGeom prst="roundRect">
            <a:avLst/>
          </a:prstGeom>
          <a:solidFill>
            <a:srgbClr val="ACD292">
              <a:alpha val="70000"/>
            </a:srgbClr>
          </a:solidFill>
          <a:ln w="254000">
            <a:solidFill>
              <a:srgbClr val="6BC547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5000" b="1" dirty="0">
              <a:ln w="25400">
                <a:solidFill>
                  <a:srgbClr val="464100"/>
                </a:solidFill>
              </a:ln>
              <a:solidFill>
                <a:srgbClr val="FFFF66"/>
              </a:solidFill>
              <a:latin typeface="OCR A Extended" panose="02010509020102010303" pitchFamily="50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670095" y="6354352"/>
            <a:ext cx="11478891" cy="732508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74" rev="0"/>
              </a:camera>
              <a:lightRig rig="threePt" dir="t"/>
            </a:scene3d>
          </a:bodyPr>
          <a:lstStyle/>
          <a:p>
            <a:pPr algn="ctr"/>
            <a:r>
              <a:rPr lang="en-US" sz="17500" dirty="0" smtClean="0">
                <a:ln w="101600">
                  <a:solidFill>
                    <a:srgbClr val="464100"/>
                  </a:solidFill>
                </a:ln>
                <a:solidFill>
                  <a:srgbClr val="FFFF29"/>
                </a:solidFill>
                <a:latin typeface="Magneto" panose="04030805050802020D02" pitchFamily="82" charset="0"/>
              </a:rPr>
              <a:t>Sheila </a:t>
            </a:r>
          </a:p>
          <a:p>
            <a:pPr algn="ctr"/>
            <a:r>
              <a:rPr lang="en-US" sz="17500" dirty="0" err="1" smtClean="0">
                <a:ln w="101600">
                  <a:solidFill>
                    <a:srgbClr val="464100"/>
                  </a:solidFill>
                </a:ln>
                <a:solidFill>
                  <a:srgbClr val="FFFF29"/>
                </a:solidFill>
                <a:latin typeface="Magneto" panose="04030805050802020D02" pitchFamily="82" charset="0"/>
              </a:rPr>
              <a:t>Widnall</a:t>
            </a:r>
            <a:r>
              <a:rPr lang="en-US" sz="17500" dirty="0" smtClean="0">
                <a:ln w="101600">
                  <a:solidFill>
                    <a:srgbClr val="464100"/>
                  </a:solidFill>
                </a:ln>
                <a:solidFill>
                  <a:srgbClr val="FFFF29"/>
                </a:solidFill>
                <a:latin typeface="Magneto" panose="04030805050802020D02" pitchFamily="82" charset="0"/>
              </a:rPr>
              <a:t> </a:t>
            </a:r>
            <a:r>
              <a:rPr lang="en-US" sz="11000" dirty="0" smtClean="0">
                <a:ln w="101600">
                  <a:solidFill>
                    <a:srgbClr val="464100"/>
                  </a:solidFill>
                </a:ln>
                <a:solidFill>
                  <a:srgbClr val="FFFF29"/>
                </a:solidFill>
                <a:latin typeface="Magneto" panose="04030805050802020D02" pitchFamily="82" charset="0"/>
              </a:rPr>
              <a:t> </a:t>
            </a:r>
            <a:r>
              <a:rPr lang="en-US" sz="12000" dirty="0" err="1" smtClean="0">
                <a:ln w="101600">
                  <a:solidFill>
                    <a:srgbClr val="464100"/>
                  </a:solidFill>
                </a:ln>
                <a:solidFill>
                  <a:srgbClr val="FFFF29"/>
                </a:solidFill>
                <a:latin typeface="Magneto" panose="04030805050802020D02" pitchFamily="82" charset="0"/>
              </a:rPr>
              <a:t>SecAF</a:t>
            </a:r>
            <a:r>
              <a:rPr lang="en-US" sz="12000" dirty="0" smtClean="0">
                <a:ln w="101600">
                  <a:solidFill>
                    <a:srgbClr val="464100"/>
                  </a:solidFill>
                </a:ln>
                <a:solidFill>
                  <a:srgbClr val="FFFF29"/>
                </a:solidFill>
                <a:latin typeface="Magneto" panose="04030805050802020D02" pitchFamily="82" charset="0"/>
              </a:rPr>
              <a:t> #18</a:t>
            </a:r>
            <a:endParaRPr lang="en-US" sz="12000" dirty="0">
              <a:ln w="101600">
                <a:solidFill>
                  <a:srgbClr val="464100"/>
                </a:solidFill>
              </a:ln>
              <a:solidFill>
                <a:srgbClr val="FFFF29"/>
              </a:solidFill>
              <a:latin typeface="Magneto" panose="04030805050802020D02" pitchFamily="82" charset="0"/>
            </a:endParaRPr>
          </a:p>
        </p:txBody>
      </p:sp>
      <p:sp>
        <p:nvSpPr>
          <p:cNvPr id="59" name="Rounded Rectangle 58"/>
          <p:cNvSpPr/>
          <p:nvPr/>
        </p:nvSpPr>
        <p:spPr>
          <a:xfrm>
            <a:off x="2372012" y="5606754"/>
            <a:ext cx="10288099" cy="8797922"/>
          </a:xfrm>
          <a:prstGeom prst="roundRect">
            <a:avLst/>
          </a:prstGeom>
          <a:noFill/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5000" b="1" dirty="0">
              <a:ln w="25400">
                <a:solidFill>
                  <a:srgbClr val="464100"/>
                </a:solidFill>
              </a:ln>
              <a:solidFill>
                <a:srgbClr val="FFFF66"/>
              </a:solidFill>
              <a:latin typeface="OCR A Extended" panose="02010509020102010303" pitchFamily="50" charset="0"/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772408" y="41302667"/>
            <a:ext cx="21534353" cy="27084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8500" dirty="0" smtClean="0">
                <a:ln w="88900">
                  <a:solidFill>
                    <a:srgbClr val="464100"/>
                  </a:solidFill>
                </a:ln>
                <a:solidFill>
                  <a:srgbClr val="FFFF29"/>
                </a:solidFill>
                <a:latin typeface="Magneto" panose="04030805050802020D02" pitchFamily="82" charset="0"/>
              </a:rPr>
              <a:t>What paths will you </a:t>
            </a:r>
            <a:r>
              <a:rPr lang="en-US" sz="8500" dirty="0" err="1" smtClean="0">
                <a:ln w="88900">
                  <a:solidFill>
                    <a:srgbClr val="464100"/>
                  </a:solidFill>
                </a:ln>
                <a:solidFill>
                  <a:srgbClr val="FFFF29"/>
                </a:solidFill>
                <a:latin typeface="Magneto" panose="04030805050802020D02" pitchFamily="82" charset="0"/>
              </a:rPr>
              <a:t>trailblaze</a:t>
            </a:r>
            <a:r>
              <a:rPr lang="en-US" sz="8500" dirty="0" smtClean="0">
                <a:ln w="88900">
                  <a:solidFill>
                    <a:srgbClr val="464100"/>
                  </a:solidFill>
                </a:ln>
                <a:solidFill>
                  <a:srgbClr val="FFFF29"/>
                </a:solidFill>
                <a:latin typeface="Magneto" panose="04030805050802020D02" pitchFamily="82" charset="0"/>
              </a:rPr>
              <a:t> that no one has traveled before?</a:t>
            </a:r>
            <a:endParaRPr lang="en-US" sz="8500" dirty="0">
              <a:ln w="88900">
                <a:solidFill>
                  <a:srgbClr val="464100"/>
                </a:solidFill>
              </a:ln>
              <a:solidFill>
                <a:srgbClr val="FFFF29"/>
              </a:solidFill>
            </a:endParaRPr>
          </a:p>
        </p:txBody>
      </p:sp>
      <p:cxnSp>
        <p:nvCxnSpPr>
          <p:cNvPr id="82" name="Straight Connector 81"/>
          <p:cNvCxnSpPr/>
          <p:nvPr/>
        </p:nvCxnSpPr>
        <p:spPr>
          <a:xfrm flipH="1">
            <a:off x="14342931" y="31444265"/>
            <a:ext cx="4591065" cy="0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Oval 50"/>
          <p:cNvSpPr/>
          <p:nvPr/>
        </p:nvSpPr>
        <p:spPr>
          <a:xfrm>
            <a:off x="18624123" y="30984249"/>
            <a:ext cx="914400" cy="914400"/>
          </a:xfrm>
          <a:prstGeom prst="ellipse">
            <a:avLst/>
          </a:prstGeom>
          <a:solidFill>
            <a:srgbClr val="6BC547"/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/>
          <p:cNvSpPr/>
          <p:nvPr/>
        </p:nvSpPr>
        <p:spPr>
          <a:xfrm>
            <a:off x="30341576" y="6686550"/>
            <a:ext cx="14939207" cy="2181826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chemeClr val="bg1"/>
                </a:solidFill>
              </a:rPr>
              <a:t>To change pictures:</a:t>
            </a:r>
          </a:p>
          <a:p>
            <a:pPr marL="1143000" indent="-1143000">
              <a:buAutoNum type="arabicPeriod"/>
            </a:pPr>
            <a:r>
              <a:rPr lang="en-US" dirty="0" smtClean="0">
                <a:solidFill>
                  <a:schemeClr val="bg1"/>
                </a:solidFill>
              </a:rPr>
              <a:t>Save the picture of the person you wish to use.</a:t>
            </a:r>
          </a:p>
          <a:p>
            <a:pPr marL="1143000" indent="-1143000"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S</a:t>
            </a:r>
            <a:r>
              <a:rPr lang="en-US" dirty="0" smtClean="0">
                <a:solidFill>
                  <a:schemeClr val="bg1"/>
                </a:solidFill>
              </a:rPr>
              <a:t>ingle-left-click </a:t>
            </a:r>
            <a:r>
              <a:rPr lang="en-US" dirty="0">
                <a:solidFill>
                  <a:schemeClr val="bg1"/>
                </a:solidFill>
              </a:rPr>
              <a:t>the grouped </a:t>
            </a:r>
            <a:r>
              <a:rPr lang="en-US" dirty="0" smtClean="0">
                <a:solidFill>
                  <a:schemeClr val="bg1"/>
                </a:solidFill>
              </a:rPr>
              <a:t>picture/shapes you wish to change on the poster. </a:t>
            </a:r>
            <a:r>
              <a:rPr lang="en-US" dirty="0">
                <a:solidFill>
                  <a:schemeClr val="bg1"/>
                </a:solidFill>
              </a:rPr>
              <a:t>Single-left-click again on </a:t>
            </a:r>
            <a:r>
              <a:rPr lang="en-US" dirty="0" smtClean="0">
                <a:solidFill>
                  <a:schemeClr val="bg1"/>
                </a:solidFill>
              </a:rPr>
              <a:t>the picture.</a:t>
            </a:r>
            <a:endParaRPr lang="en-US" dirty="0">
              <a:solidFill>
                <a:schemeClr val="bg1"/>
              </a:solidFill>
            </a:endParaRPr>
          </a:p>
          <a:p>
            <a:pPr marL="1143000" indent="-1143000"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Now single-right-click the </a:t>
            </a:r>
            <a:r>
              <a:rPr lang="en-US" dirty="0" smtClean="0">
                <a:solidFill>
                  <a:schemeClr val="bg1"/>
                </a:solidFill>
              </a:rPr>
              <a:t>picture and </a:t>
            </a:r>
            <a:r>
              <a:rPr lang="en-US" dirty="0">
                <a:solidFill>
                  <a:schemeClr val="bg1"/>
                </a:solidFill>
              </a:rPr>
              <a:t>select </a:t>
            </a:r>
            <a:r>
              <a:rPr lang="en-US" dirty="0" smtClean="0">
                <a:solidFill>
                  <a:schemeClr val="bg1"/>
                </a:solidFill>
              </a:rPr>
              <a:t>“Change Picture</a:t>
            </a:r>
            <a:r>
              <a:rPr lang="en-US" dirty="0">
                <a:solidFill>
                  <a:schemeClr val="bg1"/>
                </a:solidFill>
              </a:rPr>
              <a:t>” from the menu.</a:t>
            </a:r>
          </a:p>
          <a:p>
            <a:pPr marL="1143000" indent="-1143000">
              <a:buAutoNum type="arabicPeriod"/>
            </a:pPr>
            <a:r>
              <a:rPr lang="en-US" dirty="0" smtClean="0">
                <a:solidFill>
                  <a:schemeClr val="bg1"/>
                </a:solidFill>
              </a:rPr>
              <a:t>Choose the picture file you saved.</a:t>
            </a:r>
          </a:p>
          <a:p>
            <a:pPr marL="1143000" indent="-1143000"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You may wish to single-left-click the grouped </a:t>
            </a:r>
            <a:r>
              <a:rPr lang="en-US" dirty="0" smtClean="0">
                <a:solidFill>
                  <a:schemeClr val="bg1"/>
                </a:solidFill>
              </a:rPr>
              <a:t>picture/shapes </a:t>
            </a:r>
            <a:r>
              <a:rPr lang="en-US" dirty="0">
                <a:solidFill>
                  <a:schemeClr val="bg1"/>
                </a:solidFill>
              </a:rPr>
              <a:t>and single-left-click the new </a:t>
            </a:r>
            <a:r>
              <a:rPr lang="en-US" dirty="0" smtClean="0">
                <a:solidFill>
                  <a:schemeClr val="bg1"/>
                </a:solidFill>
              </a:rPr>
              <a:t>picture again </a:t>
            </a:r>
            <a:r>
              <a:rPr lang="en-US" dirty="0">
                <a:solidFill>
                  <a:schemeClr val="bg1"/>
                </a:solidFill>
              </a:rPr>
              <a:t>to adjust its </a:t>
            </a:r>
            <a:r>
              <a:rPr lang="en-US" dirty="0" smtClean="0">
                <a:solidFill>
                  <a:schemeClr val="bg1"/>
                </a:solidFill>
              </a:rPr>
              <a:t>size or crop it—especially useful if the new picture is not the same aspect ratio as the previous one.</a:t>
            </a:r>
          </a:p>
          <a:p>
            <a:pPr marL="1143000" indent="-1143000">
              <a:buAutoNum type="arabicPeriod"/>
            </a:pPr>
            <a:endParaRPr lang="en-US" dirty="0" smtClean="0">
              <a:solidFill>
                <a:schemeClr val="bg1"/>
              </a:solidFill>
            </a:endParaRPr>
          </a:p>
          <a:p>
            <a:pPr algn="ctr"/>
            <a:r>
              <a:rPr lang="en-US" b="1" dirty="0" smtClean="0">
                <a:solidFill>
                  <a:schemeClr val="bg1"/>
                </a:solidFill>
              </a:rPr>
              <a:t>DO </a:t>
            </a:r>
            <a:r>
              <a:rPr lang="en-US" b="1" u="sng" dirty="0" smtClean="0">
                <a:solidFill>
                  <a:schemeClr val="bg1"/>
                </a:solidFill>
              </a:rPr>
              <a:t>NOT</a:t>
            </a:r>
            <a:r>
              <a:rPr lang="en-US" b="1" dirty="0" smtClean="0">
                <a:solidFill>
                  <a:schemeClr val="bg1"/>
                </a:solidFill>
              </a:rPr>
              <a:t> CHANGE ROSIE THE RIVETER PICTURE!!!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23351" y="31238845"/>
            <a:ext cx="13716000" cy="9325630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n-US" sz="5000" b="1" spc="-100" dirty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From Dr. </a:t>
            </a:r>
            <a:r>
              <a:rPr lang="en-US" sz="5000" b="1" spc="-100" dirty="0" err="1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Widnall’s</a:t>
            </a:r>
            <a:r>
              <a:rPr lang="en-US" sz="5000" b="1" spc="-100" dirty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 famous Digits of Pi speech: “We all have </a:t>
            </a:r>
            <a:r>
              <a:rPr lang="en-US" sz="5000" b="1" spc="-100" dirty="0" smtClean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unconscious </a:t>
            </a:r>
            <a:r>
              <a:rPr lang="en-US" sz="5000" b="1" spc="-100" dirty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attitudes that impact our </a:t>
            </a:r>
            <a:r>
              <a:rPr lang="en-US" sz="5000" b="1" spc="-100" dirty="0" smtClean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effective-ness</a:t>
            </a:r>
            <a:r>
              <a:rPr lang="en-US" sz="5000" b="1" spc="-100" dirty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… when I was a young professor, I walked in to give the first lecture and was met by two new students. One knew who I was. The other thought I was the professor’s secretary and was impressed I was able to give the lecture. I did in fact eventually become a Secretary—but that is another story…”</a:t>
            </a:r>
          </a:p>
        </p:txBody>
      </p:sp>
    </p:spTree>
    <p:extLst>
      <p:ext uri="{BB962C8B-B14F-4D97-AF65-F5344CB8AC3E}">
        <p14:creationId xmlns:p14="http://schemas.microsoft.com/office/powerpoint/2010/main" val="5313708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91DB59C87A2064FAF8C485C8436B83E" ma:contentTypeVersion="0" ma:contentTypeDescription="Create a new document." ma:contentTypeScope="" ma:versionID="b047677bb64a43ddaa47a4ecece6a775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c64490b4aec6201516c3a874156f37b2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3E57DC1B-5E6C-4B80-898E-CB476BC4A087}"/>
</file>

<file path=customXml/itemProps2.xml><?xml version="1.0" encoding="utf-8"?>
<ds:datastoreItem xmlns:ds="http://schemas.openxmlformats.org/officeDocument/2006/customXml" ds:itemID="{934E6C7E-A5DD-4D0D-89EE-1777E749B640}"/>
</file>

<file path=customXml/itemProps3.xml><?xml version="1.0" encoding="utf-8"?>
<ds:datastoreItem xmlns:ds="http://schemas.openxmlformats.org/officeDocument/2006/customXml" ds:itemID="{8ED976CE-E81A-4285-AE6E-F60019E3FA60}"/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3085</TotalTime>
  <Words>295</Words>
  <Application>Microsoft Office PowerPoint</Application>
  <PresentationFormat>Custom</PresentationFormat>
  <Paragraphs>18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Calibri</vt:lpstr>
      <vt:lpstr>Calibri Light</vt:lpstr>
      <vt:lpstr>Magneto</vt:lpstr>
      <vt:lpstr>OCR A Extended</vt:lpstr>
      <vt:lpstr>Wingdings</vt:lpstr>
      <vt:lpstr>Office Theme</vt:lpstr>
      <vt:lpstr>PowerPoint Presentation</vt:lpstr>
    </vt:vector>
  </TitlesOfParts>
  <Company>U.S Air Force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REYNOLDS, RACHEL L Capt USAF AETC 336 TRS/DO</dc:creator>
  <cp:lastModifiedBy>REYNOLDS, RACHEL L Maj USAF AETC 336 TRS/DO</cp:lastModifiedBy>
  <cp:revision>33</cp:revision>
  <cp:lastPrinted>2017-04-25T16:21:30Z</cp:lastPrinted>
  <dcterms:created xsi:type="dcterms:W3CDTF">2017-03-17T13:28:24Z</dcterms:created>
  <dcterms:modified xsi:type="dcterms:W3CDTF">2017-05-08T13:04:03Z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0x010100C91DB59C87A2064FAF8C485C8436B83E</vt:lpwstr>
  </property>
</Properties>
</file>

<file path=docProps/thumbnail.jpeg>
</file>